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60" r:id="rId5"/>
    <p:sldId id="262" r:id="rId6"/>
    <p:sldId id="264" r:id="rId7"/>
    <p:sldId id="266" r:id="rId8"/>
  </p:sldIdLst>
  <p:sldSz cx="9144000" cy="5143500" type="screen16x9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0"/>
    <p:restoredTop sz="0"/>
  </p:normalViewPr>
  <p:slideViewPr>
    <p:cSldViewPr>
      <p:cViewPr varScale="1">
        <p:scale>
          <a:sx n="94" d="100"/>
          <a:sy n="94" d="100"/>
        </p:scale>
        <p:origin x="10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FA82C88-502D-4824-A591-0F829C1E3C76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3C1DEE1-7B62-43CE-BE4A-5F146515FAF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1E4F1DC-9E85-4FE5-8EB4-461E2FE2EB21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6F3972-A683-43AA-999E-F0A8A2BF5072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01C4A00-077A-4B53-97EC-71046B22AFF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11F2A7A2-CD80-4192-BC4B-961A499B97C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8001EF0D-9B62-445B-AB44-E38F69DC78BE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A2C0E9F3-CD38-4186-A9DF-ABC777BD3916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19ACFDCF-55B4-49BC-92C4-207AC69D3BC3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31BA3B52-23D9-4D33-B5DC-BDD4F1F8E736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5947C070-2463-4A32-AAFE-0196EF1EE9AC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2" indent="-214312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18372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7.17"/>
  <p:tag name="AS_TITLE" val="Aspose.Slides for .NET 4.0"/>
  <p:tag name="AS_VERSION" val="17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如螢幕大小 (16:9)</PresentationFormat>
  <Paragraphs>12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簡報</vt:lpstr>
      <vt:lpstr>Click to edit Master title style</vt:lpstr>
      <vt:lpstr>Click to edit Master title style</vt:lpstr>
      <vt:lpstr>Click to edit Master title style</vt:lpstr>
      <vt:lpstr>Click to edit Master title style</vt:lpstr>
      <vt:lpstr>Click to edit Master title style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cp:lastModifiedBy>212</cp:lastModifiedBy>
  <cp:revision>2</cp:revision>
  <cp:lastPrinted>2021-03-10T17:02:00Z</cp:lastPrinted>
  <dcterms:created xsi:type="dcterms:W3CDTF">2021-03-10T09:02:00Z</dcterms:created>
  <dcterms:modified xsi:type="dcterms:W3CDTF">2021-03-10T09:03:19Z</dcterms:modified>
</cp:coreProperties>
</file>